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33661-C9B3-4649-9EF5-0949C1B16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2AEC73-2B15-4931-AA6E-71594154A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F33DA3-B536-45D1-9C09-DC5B4636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018057-E080-4445-A1FA-A72D5EA7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2CE8F2-9280-4CEE-98C6-D21AC8E1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26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D1D220-AAB7-4DE8-AB54-5B471852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F28591-CAF2-4BCA-BE5A-3522AD301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6F1A8F-53F2-4058-A72B-C7EB8130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4328FB-CA53-4F64-BF36-FCD674971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F9420-6579-4BB1-8853-73CF8CCA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08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879A81-35FD-4E36-9FAB-AC09CFE5F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9C1646-0822-4236-A7B4-794930C7C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45C6DE-ADB1-4952-B13F-3F3403F0E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A49B1-BD21-4038-927B-D3A51C0A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F4D96-5A3D-4B98-9EE3-D5DDFFAC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11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pied de page 4"/>
          <p:cNvSpPr txBox="1"/>
          <p:nvPr/>
        </p:nvSpPr>
        <p:spPr>
          <a:xfrm>
            <a:off x="6956618" y="6328136"/>
            <a:ext cx="5079878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19" name="Rectangle 8"/>
          <p:cNvSpPr/>
          <p:nvPr/>
        </p:nvSpPr>
        <p:spPr>
          <a:xfrm>
            <a:off x="5764510" y="1363559"/>
            <a:ext cx="6282102" cy="4207467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20" name="Rectangle 10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21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27" y="725685"/>
            <a:ext cx="6107632" cy="4909056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7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2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96652" y="1693772"/>
            <a:ext cx="5817817" cy="5232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algn="l">
              <a:defRPr sz="2800" b="1">
                <a:solidFill>
                  <a:srgbClr val="004B6C"/>
                </a:solidFill>
              </a:defRPr>
            </a:lvl1pPr>
            <a:lvl2pPr marL="723900" indent="-266700" algn="l">
              <a:defRPr sz="2800" b="1">
                <a:solidFill>
                  <a:srgbClr val="004B6C"/>
                </a:solidFill>
              </a:defRPr>
            </a:lvl2pPr>
            <a:lvl3pPr marL="1234439" indent="-320039" algn="l">
              <a:defRPr sz="2800" b="1">
                <a:solidFill>
                  <a:srgbClr val="004B6C"/>
                </a:solidFill>
              </a:defRPr>
            </a:lvl3pPr>
            <a:lvl4pPr marL="1727200" indent="-355600" algn="l">
              <a:defRPr sz="2800" b="1">
                <a:solidFill>
                  <a:srgbClr val="004B6C"/>
                </a:solidFill>
              </a:defRPr>
            </a:lvl4pPr>
            <a:lvl5pPr marL="2184400" indent="-355600" algn="l">
              <a:defRPr sz="2800" b="1">
                <a:solidFill>
                  <a:srgbClr val="004B6C"/>
                </a:solidFill>
              </a:defRPr>
            </a:lvl5pPr>
          </a:lstStyle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Espace réservé du pied de page 4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999522" y="3565561"/>
            <a:ext cx="5812077" cy="4978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algn="l">
              <a:defRPr sz="2800">
                <a:solidFill>
                  <a:srgbClr val="4E9FB2"/>
                </a:solidFill>
                <a:latin typeface="+mj-lt"/>
                <a:ea typeface="+mj-ea"/>
                <a:cs typeface="+mj-cs"/>
                <a:sym typeface="Gill Sans MT"/>
              </a:defRPr>
            </a:lvl1pPr>
          </a:lstStyle>
          <a:p>
            <a:r>
              <a:t>Sous titre</a:t>
            </a:r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101734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Tiret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22855" y="3704457"/>
            <a:ext cx="11651223" cy="421642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marL="342900" indent="-342900" algn="l" defTabSz="457200">
              <a:lnSpc>
                <a:spcPct val="80000"/>
              </a:lnSpc>
              <a:spcBef>
                <a:spcPts val="1500"/>
              </a:spcBef>
              <a:buSzPct val="100000"/>
              <a:buFont typeface="Arial"/>
              <a:buChar char="•"/>
              <a:defRPr sz="2100" b="1"/>
            </a:lvl1pPr>
          </a:lstStyle>
          <a:p>
            <a:r>
              <a:t>Tiret</a:t>
            </a:r>
          </a:p>
        </p:txBody>
      </p:sp>
      <p:sp>
        <p:nvSpPr>
          <p:cNvPr id="34" name="ZoneTexte 10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839628" y="1085543"/>
            <a:ext cx="10159505" cy="405767"/>
          </a:xfrm>
          <a:prstGeom prst="rect">
            <a:avLst/>
          </a:prstGeom>
        </p:spPr>
        <p:txBody>
          <a:bodyPr/>
          <a:lstStyle>
            <a:lvl1pPr defTabSz="877823">
              <a:defRPr sz="1919" b="1" i="1">
                <a:solidFill>
                  <a:schemeClr val="accent5">
                    <a:lumOff val="-7960"/>
                  </a:schemeClr>
                </a:solidFill>
              </a:defRPr>
            </a:lvl1pPr>
          </a:lstStyle>
          <a:p>
            <a:r>
              <a:t>Sous titre</a:t>
            </a:r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525444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 pa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23"/>
          <p:cNvSpPr/>
          <p:nvPr/>
        </p:nvSpPr>
        <p:spPr>
          <a:xfrm>
            <a:off x="167642" y="1634314"/>
            <a:ext cx="5836474" cy="4546481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43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Rectangle 10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45" name="ZoneTexte 11"/>
          <p:cNvSpPr txBox="1"/>
          <p:nvPr/>
        </p:nvSpPr>
        <p:spPr>
          <a:xfrm>
            <a:off x="164271" y="6353536"/>
            <a:ext cx="2423163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46" name="Rectangle 6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47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  <a:ln>
            <a:solidFill>
              <a:srgbClr val="4F88A1"/>
            </a:solidFill>
          </a:ln>
        </p:spPr>
        <p:txBody>
          <a:bodyPr/>
          <a:lstStyle/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9" name="Tiret gauch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21121" y="3671615"/>
            <a:ext cx="5329516" cy="4216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marL="342900" indent="-342900" algn="l" defTabSz="457200">
              <a:lnSpc>
                <a:spcPct val="80000"/>
              </a:lnSpc>
              <a:spcBef>
                <a:spcPts val="1500"/>
              </a:spcBef>
              <a:buSzPct val="100000"/>
              <a:buFont typeface="Arial"/>
              <a:buChar char="•"/>
              <a:defRPr sz="2100" b="1"/>
            </a:lvl1pPr>
          </a:lstStyle>
          <a:p>
            <a:r>
              <a:t>Tiret gauche</a:t>
            </a:r>
          </a:p>
        </p:txBody>
      </p:sp>
      <p:sp>
        <p:nvSpPr>
          <p:cNvPr id="50" name="Espace réservé du pied de page 4"/>
          <p:cNvSpPr txBox="1"/>
          <p:nvPr/>
        </p:nvSpPr>
        <p:spPr>
          <a:xfrm>
            <a:off x="7020118" y="6328136"/>
            <a:ext cx="5079878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51" name="Rectangle 23"/>
          <p:cNvSpPr/>
          <p:nvPr/>
        </p:nvSpPr>
        <p:spPr>
          <a:xfrm>
            <a:off x="6183571" y="1634314"/>
            <a:ext cx="5836473" cy="4546481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52" name="Tiret droi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437050" y="3671615"/>
            <a:ext cx="5329515" cy="4216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marL="342900" indent="-342900" algn="l" defTabSz="457200">
              <a:lnSpc>
                <a:spcPct val="80000"/>
              </a:lnSpc>
              <a:spcBef>
                <a:spcPts val="1500"/>
              </a:spcBef>
              <a:buSzPct val="100000"/>
              <a:buFont typeface="Arial"/>
              <a:buChar char="•"/>
              <a:defRPr sz="2100" b="1"/>
            </a:lvl1pPr>
          </a:lstStyle>
          <a:p>
            <a:r>
              <a:t>Tiret droite</a:t>
            </a:r>
          </a:p>
        </p:txBody>
      </p:sp>
      <p:sp>
        <p:nvSpPr>
          <p:cNvPr id="53" name="ZoneTexte 10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839628" y="1135780"/>
            <a:ext cx="10159505" cy="405767"/>
          </a:xfrm>
          <a:prstGeom prst="rect">
            <a:avLst/>
          </a:prstGeom>
          <a:ln>
            <a:solidFill>
              <a:srgbClr val="4F88A1"/>
            </a:solidFill>
          </a:ln>
        </p:spPr>
        <p:txBody>
          <a:bodyPr/>
          <a:lstStyle>
            <a:lvl1pPr defTabSz="877823">
              <a:defRPr sz="1919" b="1" i="1">
                <a:solidFill>
                  <a:schemeClr val="accent5">
                    <a:lumOff val="-7960"/>
                  </a:schemeClr>
                </a:solidFill>
              </a:defRPr>
            </a:lvl1pPr>
          </a:lstStyle>
          <a:p>
            <a:r>
              <a:t>Sous titre</a:t>
            </a:r>
          </a:p>
        </p:txBody>
      </p:sp>
      <p:sp>
        <p:nvSpPr>
          <p:cNvPr id="5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28877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Rectangle 10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63" name="ZoneTexte 11"/>
          <p:cNvSpPr txBox="1"/>
          <p:nvPr/>
        </p:nvSpPr>
        <p:spPr>
          <a:xfrm>
            <a:off x="164271" y="6334486"/>
            <a:ext cx="2423163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64" name="Rectangle 6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65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66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39628" y="265846"/>
            <a:ext cx="10159505" cy="81216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347"/>
                </a:solidFill>
                <a:latin typeface="+mj-lt"/>
                <a:ea typeface="+mj-ea"/>
                <a:cs typeface="+mj-cs"/>
                <a:sym typeface="Gill Sans MT"/>
              </a:defRPr>
            </a:lvl1pPr>
            <a:lvl2pPr>
              <a:defRPr>
                <a:solidFill>
                  <a:srgbClr val="003347"/>
                </a:solidFill>
                <a:latin typeface="+mj-lt"/>
                <a:ea typeface="+mj-ea"/>
                <a:cs typeface="+mj-cs"/>
                <a:sym typeface="Gill Sans MT"/>
              </a:defRPr>
            </a:lvl2pPr>
            <a:lvl3pPr>
              <a:defRPr>
                <a:solidFill>
                  <a:srgbClr val="003347"/>
                </a:solidFill>
                <a:latin typeface="+mj-lt"/>
                <a:ea typeface="+mj-ea"/>
                <a:cs typeface="+mj-cs"/>
                <a:sym typeface="Gill Sans MT"/>
              </a:defRPr>
            </a:lvl3pPr>
            <a:lvl4pPr>
              <a:defRPr>
                <a:solidFill>
                  <a:srgbClr val="003347"/>
                </a:solidFill>
                <a:latin typeface="+mj-lt"/>
                <a:ea typeface="+mj-ea"/>
                <a:cs typeface="+mj-cs"/>
                <a:sym typeface="Gill Sans MT"/>
              </a:defRPr>
            </a:lvl4pPr>
            <a:lvl5pPr>
              <a:defRPr>
                <a:solidFill>
                  <a:srgbClr val="003347"/>
                </a:solidFill>
                <a:latin typeface="+mj-lt"/>
                <a:ea typeface="+mj-ea"/>
                <a:cs typeface="+mj-cs"/>
                <a:sym typeface="Gill Sans MT"/>
              </a:defRPr>
            </a:lvl5pPr>
          </a:lstStyle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7" name="Espace réservé du pied de page 4"/>
          <p:cNvSpPr txBox="1"/>
          <p:nvPr/>
        </p:nvSpPr>
        <p:spPr>
          <a:xfrm>
            <a:off x="6956618" y="6334486"/>
            <a:ext cx="5079878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68" name="ZoneTexte 10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39628" y="1085543"/>
            <a:ext cx="10159505" cy="380367"/>
          </a:xfrm>
          <a:prstGeom prst="rect">
            <a:avLst/>
          </a:prstGeom>
        </p:spPr>
        <p:txBody>
          <a:bodyPr/>
          <a:lstStyle>
            <a:lvl1pPr defTabSz="877823">
              <a:defRPr sz="1727" b="1" i="1">
                <a:solidFill>
                  <a:schemeClr val="accent5">
                    <a:lumOff val="-796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Sous titre</a:t>
            </a:r>
          </a:p>
        </p:txBody>
      </p:sp>
      <p:sp>
        <p:nvSpPr>
          <p:cNvPr id="6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30137297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2 pa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23"/>
          <p:cNvSpPr/>
          <p:nvPr/>
        </p:nvSpPr>
        <p:spPr>
          <a:xfrm>
            <a:off x="167642" y="1634314"/>
            <a:ext cx="5836474" cy="4546481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77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Rectangle 10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79" name="ZoneTexte 11"/>
          <p:cNvSpPr txBox="1"/>
          <p:nvPr/>
        </p:nvSpPr>
        <p:spPr>
          <a:xfrm>
            <a:off x="164271" y="6353536"/>
            <a:ext cx="2423163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80" name="Rectangle 6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81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8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  <a:ln>
            <a:solidFill>
              <a:srgbClr val="4F88A1"/>
            </a:solidFill>
          </a:ln>
        </p:spPr>
        <p:txBody>
          <a:bodyPr/>
          <a:lstStyle/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iret gauch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21121" y="3671615"/>
            <a:ext cx="5329516" cy="4216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marL="342900" indent="-342900" algn="l" defTabSz="457200">
              <a:lnSpc>
                <a:spcPct val="80000"/>
              </a:lnSpc>
              <a:spcBef>
                <a:spcPts val="1500"/>
              </a:spcBef>
              <a:buSzPct val="100000"/>
              <a:buFont typeface="Arial"/>
              <a:buChar char="•"/>
              <a:defRPr sz="2100"/>
            </a:lvl1pPr>
          </a:lstStyle>
          <a:p>
            <a:r>
              <a:t>Tiret gauche</a:t>
            </a:r>
          </a:p>
        </p:txBody>
      </p:sp>
      <p:sp>
        <p:nvSpPr>
          <p:cNvPr id="84" name="Espace réservé du pied de page 4"/>
          <p:cNvSpPr txBox="1"/>
          <p:nvPr/>
        </p:nvSpPr>
        <p:spPr>
          <a:xfrm>
            <a:off x="7020118" y="6328136"/>
            <a:ext cx="5079878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85" name="Rectangle 23"/>
          <p:cNvSpPr/>
          <p:nvPr/>
        </p:nvSpPr>
        <p:spPr>
          <a:xfrm>
            <a:off x="6183571" y="1634314"/>
            <a:ext cx="5836473" cy="4546481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86" name="Tiret droi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437050" y="3671615"/>
            <a:ext cx="5329515" cy="421641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anchor="ctr"/>
          <a:lstStyle>
            <a:lvl1pPr marL="342900" indent="-342900" algn="l" defTabSz="457200">
              <a:lnSpc>
                <a:spcPct val="80000"/>
              </a:lnSpc>
              <a:spcBef>
                <a:spcPts val="1500"/>
              </a:spcBef>
              <a:buSzPct val="100000"/>
              <a:buFont typeface="Arial"/>
              <a:buChar char="•"/>
              <a:defRPr sz="2100"/>
            </a:lvl1pPr>
          </a:lstStyle>
          <a:p>
            <a:r>
              <a:t>Tiret droite</a:t>
            </a:r>
          </a:p>
        </p:txBody>
      </p:sp>
      <p:sp>
        <p:nvSpPr>
          <p:cNvPr id="87" name="ZoneTexte 10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839628" y="1135780"/>
            <a:ext cx="10159505" cy="405767"/>
          </a:xfrm>
          <a:prstGeom prst="rect">
            <a:avLst/>
          </a:prstGeom>
          <a:ln>
            <a:solidFill>
              <a:srgbClr val="4F88A1"/>
            </a:solidFill>
          </a:ln>
        </p:spPr>
        <p:txBody>
          <a:bodyPr/>
          <a:lstStyle>
            <a:lvl1pPr defTabSz="877823">
              <a:defRPr sz="1919" b="1" i="1">
                <a:solidFill>
                  <a:schemeClr val="accent5">
                    <a:lumOff val="-7960"/>
                  </a:schemeClr>
                </a:solidFill>
              </a:defRPr>
            </a:lvl1pPr>
          </a:lstStyle>
          <a:p>
            <a:r>
              <a:t>Sous titre</a:t>
            </a:r>
          </a:p>
        </p:txBody>
      </p:sp>
      <p:sp>
        <p:nvSpPr>
          <p:cNvPr id="8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878512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1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3"/>
          <p:cNvSpPr/>
          <p:nvPr userDrawn="1"/>
        </p:nvSpPr>
        <p:spPr>
          <a:xfrm>
            <a:off x="167643" y="1778703"/>
            <a:ext cx="11856714" cy="4207465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6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Rectangle 10"/>
          <p:cNvSpPr/>
          <p:nvPr/>
        </p:nvSpPr>
        <p:spPr>
          <a:xfrm>
            <a:off x="0" y="6268799"/>
            <a:ext cx="12192000" cy="7782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" name="ZoneTexte 11"/>
          <p:cNvSpPr txBox="1"/>
          <p:nvPr/>
        </p:nvSpPr>
        <p:spPr>
          <a:xfrm>
            <a:off x="164271" y="6404335"/>
            <a:ext cx="2423163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 b="1">
                <a:solidFill>
                  <a:srgbClr val="FFFFFF"/>
                </a:solidFill>
                <a:latin typeface="+mn-lt"/>
                <a:ea typeface="+mn-ea"/>
                <a:cs typeface="+mn-cs"/>
                <a:sym typeface="Century Gothic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29" name="Rectangle 6"/>
          <p:cNvSpPr/>
          <p:nvPr/>
        </p:nvSpPr>
        <p:spPr>
          <a:xfrm>
            <a:off x="0" y="6268799"/>
            <a:ext cx="12192000" cy="7782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0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ZoneTexte 10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39629" y="265847"/>
            <a:ext cx="10159504" cy="850266"/>
          </a:xfrm>
          <a:prstGeom prst="rect">
            <a:avLst/>
          </a:prstGeom>
          <a:solidFill>
            <a:srgbClr val="DCECF0"/>
          </a:solidFill>
          <a:ln w="9525">
            <a:solidFill>
              <a:srgbClr val="6DB1BA"/>
            </a:solidFill>
            <a:round/>
          </a:ln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 b="0"/>
            </a:lvl1pPr>
          </a:lstStyle>
          <a:p>
            <a:r>
              <a:t>Titre</a:t>
            </a:r>
          </a:p>
        </p:txBody>
      </p:sp>
      <p:sp>
        <p:nvSpPr>
          <p:cNvPr id="32" name="Tiret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322855" y="3704458"/>
            <a:ext cx="11651223" cy="421641"/>
          </a:xfrm>
          <a:prstGeom prst="rect">
            <a:avLst/>
          </a:prstGeom>
        </p:spPr>
        <p:txBody>
          <a:bodyPr anchor="ctr">
            <a:spAutoFit/>
          </a:bodyPr>
          <a:lstStyle>
            <a:lvl1pPr marL="342900" indent="-342900">
              <a:lnSpc>
                <a:spcPct val="80000"/>
              </a:lnSpc>
              <a:defRPr sz="2100"/>
            </a:lvl1pPr>
          </a:lstStyle>
          <a:p>
            <a:r>
              <a:t>Tiret</a:t>
            </a:r>
          </a:p>
        </p:txBody>
      </p:sp>
      <p:sp>
        <p:nvSpPr>
          <p:cNvPr id="33" name="ZoneTexte 10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839629" y="1085543"/>
            <a:ext cx="10159504" cy="405766"/>
          </a:xfrm>
          <a:prstGeom prst="rect">
            <a:avLst/>
          </a:prstGeom>
          <a:solidFill>
            <a:srgbClr val="DCECF0"/>
          </a:solidFill>
          <a:ln w="9525">
            <a:solidFill>
              <a:srgbClr val="6DB1BA"/>
            </a:solidFill>
            <a:round/>
          </a:ln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000" i="1">
                <a:solidFill>
                  <a:schemeClr val="accent5">
                    <a:lumOff val="-7960"/>
                  </a:schemeClr>
                </a:solidFill>
              </a:defRPr>
            </a:lvl1pPr>
          </a:lstStyle>
          <a:p>
            <a:r>
              <a:t>Sous titre</a:t>
            </a:r>
          </a:p>
        </p:txBody>
      </p:sp>
      <p:sp>
        <p:nvSpPr>
          <p:cNvPr id="34" name="Espace réservé du pied de page 4"/>
          <p:cNvSpPr txBox="1"/>
          <p:nvPr/>
        </p:nvSpPr>
        <p:spPr>
          <a:xfrm>
            <a:off x="6982019" y="6392749"/>
            <a:ext cx="5079877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+mn-lt"/>
                <a:ea typeface="+mn-ea"/>
                <a:cs typeface="+mn-cs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987499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2 pa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23"/>
          <p:cNvSpPr/>
          <p:nvPr/>
        </p:nvSpPr>
        <p:spPr>
          <a:xfrm>
            <a:off x="167643" y="1634315"/>
            <a:ext cx="5836472" cy="4546479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3" name="Image 8" descr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Rectangle 10"/>
          <p:cNvSpPr/>
          <p:nvPr/>
        </p:nvSpPr>
        <p:spPr>
          <a:xfrm>
            <a:off x="0" y="6268799"/>
            <a:ext cx="12192000" cy="7782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ZoneTexte 11"/>
          <p:cNvSpPr txBox="1"/>
          <p:nvPr/>
        </p:nvSpPr>
        <p:spPr>
          <a:xfrm>
            <a:off x="164271" y="6353535"/>
            <a:ext cx="2423163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 b="1">
                <a:solidFill>
                  <a:srgbClr val="FFFFFF"/>
                </a:solidFill>
                <a:latin typeface="+mn-lt"/>
                <a:ea typeface="+mn-ea"/>
                <a:cs typeface="+mn-cs"/>
                <a:sym typeface="Century Gothic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46" name="Rectangle 6"/>
          <p:cNvSpPr/>
          <p:nvPr/>
        </p:nvSpPr>
        <p:spPr>
          <a:xfrm>
            <a:off x="0" y="6268799"/>
            <a:ext cx="12192000" cy="7782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7" name="Image 9" descr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ZoneTexte 10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39629" y="265847"/>
            <a:ext cx="10159504" cy="850266"/>
          </a:xfrm>
          <a:prstGeom prst="rect">
            <a:avLst/>
          </a:prstGeom>
          <a:solidFill>
            <a:srgbClr val="DCECF0"/>
          </a:solidFill>
          <a:ln w="9525">
            <a:solidFill>
              <a:schemeClr val="accent1">
                <a:satOff val="-38229"/>
                <a:lumOff val="17598"/>
              </a:schemeClr>
            </a:solidFill>
            <a:round/>
          </a:ln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 b="0"/>
            </a:lvl1pPr>
          </a:lstStyle>
          <a:p>
            <a:r>
              <a:t>Titre</a:t>
            </a:r>
          </a:p>
        </p:txBody>
      </p:sp>
      <p:sp>
        <p:nvSpPr>
          <p:cNvPr id="49" name="Tiret gauch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421122" y="3671615"/>
            <a:ext cx="5329514" cy="421641"/>
          </a:xfrm>
          <a:prstGeom prst="rect">
            <a:avLst/>
          </a:prstGeom>
        </p:spPr>
        <p:txBody>
          <a:bodyPr anchor="ctr">
            <a:spAutoFit/>
          </a:bodyPr>
          <a:lstStyle>
            <a:lvl1pPr marL="342900" indent="-342900">
              <a:lnSpc>
                <a:spcPct val="80000"/>
              </a:lnSpc>
              <a:defRPr sz="2100"/>
            </a:lvl1pPr>
          </a:lstStyle>
          <a:p>
            <a:r>
              <a:t>Tiret gauche</a:t>
            </a:r>
          </a:p>
        </p:txBody>
      </p:sp>
      <p:sp>
        <p:nvSpPr>
          <p:cNvPr id="50" name="Espace réservé du pied de page 4"/>
          <p:cNvSpPr txBox="1"/>
          <p:nvPr/>
        </p:nvSpPr>
        <p:spPr>
          <a:xfrm>
            <a:off x="7020119" y="6328135"/>
            <a:ext cx="5079877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+mn-lt"/>
                <a:ea typeface="+mn-ea"/>
                <a:cs typeface="+mn-cs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51" name="Rectangle 23"/>
          <p:cNvSpPr/>
          <p:nvPr/>
        </p:nvSpPr>
        <p:spPr>
          <a:xfrm>
            <a:off x="6183571" y="1634315"/>
            <a:ext cx="5836472" cy="4546479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" name="Tiret droite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6437050" y="3671615"/>
            <a:ext cx="5329514" cy="421641"/>
          </a:xfrm>
          <a:prstGeom prst="rect">
            <a:avLst/>
          </a:prstGeom>
        </p:spPr>
        <p:txBody>
          <a:bodyPr anchor="ctr">
            <a:spAutoFit/>
          </a:bodyPr>
          <a:lstStyle>
            <a:lvl1pPr marL="342900" indent="-342900">
              <a:lnSpc>
                <a:spcPct val="80000"/>
              </a:lnSpc>
              <a:defRPr sz="2100"/>
            </a:lvl1pPr>
          </a:lstStyle>
          <a:p>
            <a:r>
              <a:t>Tiret droite</a:t>
            </a:r>
          </a:p>
        </p:txBody>
      </p:sp>
      <p:sp>
        <p:nvSpPr>
          <p:cNvPr id="53" name="ZoneTexte 10"/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839629" y="1135781"/>
            <a:ext cx="10159504" cy="405766"/>
          </a:xfrm>
          <a:prstGeom prst="rect">
            <a:avLst/>
          </a:prstGeom>
          <a:solidFill>
            <a:srgbClr val="DCECF0"/>
          </a:solidFill>
          <a:ln w="9525">
            <a:solidFill>
              <a:schemeClr val="accent1">
                <a:satOff val="-38229"/>
                <a:lumOff val="17598"/>
              </a:schemeClr>
            </a:solidFill>
            <a:round/>
          </a:ln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000" i="1">
                <a:solidFill>
                  <a:schemeClr val="accent5">
                    <a:lumOff val="-7960"/>
                  </a:schemeClr>
                </a:solidFill>
              </a:defRPr>
            </a:lvl1pPr>
          </a:lstStyle>
          <a:p>
            <a:r>
              <a:t>Sous titre</a:t>
            </a:r>
          </a:p>
        </p:txBody>
      </p:sp>
      <p:sp>
        <p:nvSpPr>
          <p:cNvPr id="5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267007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A21AE-1C66-432E-9385-FF313A8E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9DD3D9-4FA1-47B3-81A4-39DF1484B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2E05CF-E29D-4B89-A0FE-A128BBFD8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8E2823-32E8-4953-9BC5-FB48926F8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4B671C-5303-4037-81F3-F7E77970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03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DF28F-3C36-4235-A847-09DF7886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85937E-AA43-4A07-AA64-7B97A42AF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437CEA-1143-42F3-AFAA-167E8DA2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B28710-6291-4D9C-A6CD-F2660FF03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D69A01-EE8E-4CFF-9DB8-6A60FCEE2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63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51D98-33EC-43D6-901B-73CC8C7B1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756241-3719-47E7-A7A4-58CBEBC436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309266-7A20-4B3C-A99C-A59ACD5C9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5B8D99-8A40-4824-93E5-4AAB4EF2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795799-321C-4D99-958A-083B2A30F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2FDE5A-5606-4A6A-A641-0BC60F28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73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DD09AA-6B9E-402A-BA4C-6A0EFA3FF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297449-DACF-4B5A-9E4C-158070E51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837DD0-7E2B-4B35-A138-2687C4DFB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E1394B-0395-4593-8074-C322E2715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5E02A8-3513-4F11-8111-6B79AD51F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14D7B1-5C67-4EB2-84AD-CF320DE16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F388B3-DC30-41D3-BCFC-45D7126F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CCACA84-2F38-443C-B975-B2F3A9F8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0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68F34B-D5F9-4F25-9728-B75063490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138681-AB81-4F29-B128-76501F5BF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822125-93F2-4AB5-AA79-3213E941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30B964-CEB6-4124-95C1-1BF84093B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504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65AB5B-EC52-4AD7-B449-D80522A7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91A4F6-C8D3-47D1-AE53-D50D4076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D1FD8C-D1F0-45D8-93A3-3031871C8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33866-D092-4431-AD3B-D48C7DAC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36832-3FA6-4411-B6DC-2EC494CBC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3D5FE4-5C28-4440-9978-C2F7A85FC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05E660-C109-49F0-B119-3A7456F04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FA583E-CE34-4761-9633-DFF8864CE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21F5E6-988B-49C8-A60A-EBC2BC9D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04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0DA0E-F7D5-4280-A644-1A5C060D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1F1583B-851A-4AA0-918A-686175095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364637-B29D-46B8-A131-10DE08F2E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D15291-1F5C-4653-BC34-FDDBA90E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9F9FDB-455A-46F0-848F-186B4E33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15B143-26D6-43F9-8E66-C2187016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4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D9783AA-5A2C-43AD-92A6-129FC9391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C2CEBE-62A9-45D2-88FA-80F6CEFF7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DD3720-8F5A-4DBA-A61D-7DCDAF64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E55F-B76F-4E2A-A713-10FED3F6A5F1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FDF93B-F760-403B-B19E-1247FB7FF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2E01F-55F5-4506-98DE-C15699A59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ED451-AAC9-4B8A-8040-A2401D64A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08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6CDDA"/>
            </a:gs>
            <a:gs pos="100000">
              <a:srgbClr val="005F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/>
          <p:nvPr/>
        </p:nvSpPr>
        <p:spPr>
          <a:xfrm>
            <a:off x="167642" y="1778703"/>
            <a:ext cx="11856716" cy="4207465"/>
          </a:xfrm>
          <a:prstGeom prst="rect">
            <a:avLst/>
          </a:prstGeom>
          <a:solidFill>
            <a:srgbClr val="DCECF0"/>
          </a:solidFill>
          <a:ln w="38100">
            <a:solidFill>
              <a:srgbClr val="4E9FB2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3" name="Image 8" descr="Imag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10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sp>
        <p:nvSpPr>
          <p:cNvPr id="5" name="ZoneTexte 11"/>
          <p:cNvSpPr txBox="1"/>
          <p:nvPr/>
        </p:nvSpPr>
        <p:spPr>
          <a:xfrm>
            <a:off x="164271" y="6404336"/>
            <a:ext cx="2423163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LE TOUQUET AUTREMENT</a:t>
            </a:r>
          </a:p>
        </p:txBody>
      </p:sp>
      <p:sp>
        <p:nvSpPr>
          <p:cNvPr id="6" name="Rectangle 6"/>
          <p:cNvSpPr/>
          <p:nvPr/>
        </p:nvSpPr>
        <p:spPr>
          <a:xfrm>
            <a:off x="0" y="6268799"/>
            <a:ext cx="12192000" cy="7782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Gill Sans MT"/>
              </a:defRPr>
            </a:pPr>
            <a:endParaRPr/>
          </a:p>
        </p:txBody>
      </p:sp>
      <p:pic>
        <p:nvPicPr>
          <p:cNvPr id="7" name="Image 9" descr="Imag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949" y="122986"/>
            <a:ext cx="1659546" cy="1333872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839628" y="265846"/>
            <a:ext cx="10159505" cy="850268"/>
          </a:xfrm>
          <a:prstGeom prst="rect">
            <a:avLst/>
          </a:prstGeom>
          <a:solidFill>
            <a:srgbClr val="DCECF0"/>
          </a:solidFill>
          <a:ln>
            <a:solidFill>
              <a:srgbClr val="6DB1BA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Titre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" name="Espace réservé du pied de page 4"/>
          <p:cNvSpPr txBox="1"/>
          <p:nvPr/>
        </p:nvSpPr>
        <p:spPr>
          <a:xfrm>
            <a:off x="6982018" y="6392750"/>
            <a:ext cx="5079878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ÉLECTIONS MUNICIPALES MARS 2026</a:t>
            </a:r>
          </a:p>
        </p:txBody>
      </p:sp>
      <p:sp>
        <p:nvSpPr>
          <p:cNvPr id="10" name="Texte du titre"/>
          <p:cNvSpPr txBox="1">
            <a:spLocks noGrp="1"/>
          </p:cNvSpPr>
          <p:nvPr>
            <p:ph type="title"/>
          </p:nvPr>
        </p:nvSpPr>
        <p:spPr>
          <a:xfrm>
            <a:off x="1826683" y="1116113"/>
            <a:ext cx="9753601" cy="976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/>
          <a:lstStyle/>
          <a:p>
            <a:r>
              <a:t>Texte du titre</a:t>
            </a:r>
          </a:p>
        </p:txBody>
      </p:sp>
      <p:sp>
        <p:nvSpPr>
          <p:cNvPr id="11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81061" y="6221731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Gill Sans M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981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Gill Sans MT"/>
        </a:defRPr>
      </a:lvl9pPr>
    </p:titleStyle>
    <p:body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1pPr>
      <a:lvl2pPr marL="914400" marR="0" indent="-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2pPr>
      <a:lvl3pPr marL="1463039" marR="0" indent="-54863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3pPr>
      <a:lvl4pPr marL="19812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4pPr>
      <a:lvl5pPr marL="24384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5pPr>
      <a:lvl6pPr marL="28956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6pPr>
      <a:lvl7pPr marL="33528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7pPr>
      <a:lvl8pPr marL="38100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8pPr>
      <a:lvl9pPr marL="4267200" marR="0" indent="-609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chemeClr val="accent1"/>
          </a:solidFill>
          <a:uFillTx/>
          <a:latin typeface="Century Gothic"/>
          <a:ea typeface="Century Gothic"/>
          <a:cs typeface="Century Gothic"/>
          <a:sym typeface="Century Gothic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9B87A-4ECD-4CC5-91B9-4A43521D0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5E8C6B-C5D4-4A40-8849-4A33336730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06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rritoire de Santé"/>
          <p:cNvSpPr/>
          <p:nvPr/>
        </p:nvSpPr>
        <p:spPr>
          <a:xfrm>
            <a:off x="193039" y="1491119"/>
            <a:ext cx="5785680" cy="4866384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1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>
            <a:lvl1pPr>
              <a:defRPr sz="2300" b="1"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300" b="1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Territoire de Santé</a:t>
            </a:r>
          </a:p>
        </p:txBody>
      </p:sp>
      <p:sp>
        <p:nvSpPr>
          <p:cNvPr id="88" name="ZoneTexte 10"/>
          <p:cNvSpPr txBox="1">
            <a:spLocks noGrp="1"/>
          </p:cNvSpPr>
          <p:nvPr>
            <p:ph type="body" idx="21"/>
          </p:nvPr>
        </p:nvSpPr>
        <p:spPr>
          <a:xfrm>
            <a:off x="1742207" y="124283"/>
            <a:ext cx="10159504" cy="54546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900"/>
            </a:lvl1pPr>
          </a:lstStyle>
          <a:p>
            <a:r>
              <a:rPr lang="fr-FR" dirty="0"/>
              <a:t>6</a:t>
            </a:r>
            <a:r>
              <a:rPr dirty="0"/>
              <a:t> </a:t>
            </a:r>
            <a:r>
              <a:rPr dirty="0" err="1"/>
              <a:t>projets</a:t>
            </a:r>
            <a:r>
              <a:rPr dirty="0"/>
              <a:t> </a:t>
            </a:r>
            <a:r>
              <a:rPr dirty="0" err="1"/>
              <a:t>clés</a:t>
            </a:r>
            <a:r>
              <a:rPr dirty="0"/>
              <a:t> pour le bien </a:t>
            </a:r>
            <a:r>
              <a:rPr dirty="0" err="1"/>
              <a:t>être</a:t>
            </a:r>
            <a:r>
              <a:rPr dirty="0"/>
              <a:t> des </a:t>
            </a:r>
            <a:r>
              <a:rPr dirty="0" err="1"/>
              <a:t>Touquettois</a:t>
            </a:r>
            <a:endParaRPr dirty="0"/>
          </a:p>
        </p:txBody>
      </p:sp>
      <p:sp>
        <p:nvSpPr>
          <p:cNvPr id="90" name="Sécuriser et encadrer les pratiques des vacanciers et des foules…"/>
          <p:cNvSpPr txBox="1">
            <a:spLocks noGrp="1"/>
          </p:cNvSpPr>
          <p:nvPr>
            <p:ph type="body" idx="23"/>
          </p:nvPr>
        </p:nvSpPr>
        <p:spPr>
          <a:xfrm>
            <a:off x="5978719" y="1360755"/>
            <a:ext cx="6020242" cy="499674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228600" indent="-228600" algn="just">
              <a:spcBef>
                <a:spcPts val="500"/>
              </a:spcBef>
              <a:buFont typeface="Arial"/>
              <a:buAutoNum type="arabicPeriod"/>
              <a:defRPr sz="1900" b="0"/>
            </a:pPr>
            <a:endParaRPr lang="fr-FR" b="1" dirty="0"/>
          </a:p>
          <a:p>
            <a:pPr marL="228600" indent="-228600" algn="just">
              <a:spcBef>
                <a:spcPts val="500"/>
              </a:spcBef>
              <a:buFont typeface="Arial"/>
              <a:buAutoNum type="arabicPeriod"/>
              <a:defRPr sz="1900" b="0"/>
            </a:pPr>
            <a:r>
              <a:rPr lang="fr-FR" b="1" dirty="0"/>
              <a:t>Cartographier</a:t>
            </a:r>
            <a:r>
              <a:rPr lang="fr-FR" dirty="0"/>
              <a:t> les besoins de la population permanente et passagère</a:t>
            </a:r>
          </a:p>
          <a:p>
            <a:pPr marL="228600" indent="-228600" algn="just">
              <a:spcBef>
                <a:spcPts val="500"/>
              </a:spcBef>
              <a:buAutoNum type="arabicPeriod"/>
              <a:defRPr sz="1900" b="0"/>
            </a:pPr>
            <a:r>
              <a:rPr b="1" dirty="0" err="1"/>
              <a:t>Systématiser</a:t>
            </a:r>
            <a:r>
              <a:rPr b="1" dirty="0"/>
              <a:t> la </a:t>
            </a:r>
            <a:r>
              <a:rPr b="1" dirty="0" err="1"/>
              <a:t>prévention</a:t>
            </a:r>
            <a:r>
              <a:rPr b="1" dirty="0"/>
              <a:t> </a:t>
            </a:r>
            <a:r>
              <a:rPr dirty="0"/>
              <a:t>des </a:t>
            </a:r>
            <a:r>
              <a:rPr dirty="0" err="1"/>
              <a:t>risques</a:t>
            </a:r>
            <a:r>
              <a:rPr dirty="0"/>
              <a:t>, la </a:t>
            </a:r>
            <a:r>
              <a:rPr dirty="0" err="1"/>
              <a:t>veille</a:t>
            </a:r>
            <a:r>
              <a:rPr dirty="0"/>
              <a:t> et </a:t>
            </a:r>
            <a:r>
              <a:rPr dirty="0" err="1"/>
              <a:t>l’assistance</a:t>
            </a:r>
            <a:r>
              <a:rPr dirty="0"/>
              <a:t> aux </a:t>
            </a:r>
            <a:r>
              <a:rPr dirty="0" err="1"/>
              <a:t>personnes</a:t>
            </a:r>
            <a:r>
              <a:rPr dirty="0"/>
              <a:t> </a:t>
            </a:r>
            <a:r>
              <a:rPr dirty="0" err="1"/>
              <a:t>isolées</a:t>
            </a:r>
            <a:r>
              <a:rPr lang="fr-FR" dirty="0"/>
              <a:t>/fragiles</a:t>
            </a:r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   Renforcer le CCAS dans ce sens (Informatique)</a:t>
            </a:r>
            <a:endParaRPr b="1" dirty="0"/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3. </a:t>
            </a:r>
            <a:r>
              <a:rPr b="1" dirty="0" err="1"/>
              <a:t>Garantir</a:t>
            </a:r>
            <a:r>
              <a:rPr b="1" dirty="0"/>
              <a:t> </a:t>
            </a:r>
            <a:r>
              <a:rPr b="1" dirty="0" err="1"/>
              <a:t>mobilité</a:t>
            </a:r>
            <a:r>
              <a:rPr lang="fr-FR" b="1" dirty="0"/>
              <a:t> (amélioration de l’organisation des navettes et transport de personnes en perte d’autonomie)</a:t>
            </a:r>
            <a:r>
              <a:rPr b="1" dirty="0"/>
              <a:t> </a:t>
            </a:r>
            <a:r>
              <a:rPr dirty="0"/>
              <a:t>et </a:t>
            </a:r>
            <a:r>
              <a:rPr dirty="0" err="1"/>
              <a:t>sécurité</a:t>
            </a:r>
            <a:r>
              <a:rPr dirty="0"/>
              <a:t> </a:t>
            </a:r>
            <a:r>
              <a:rPr dirty="0" err="1"/>
              <a:t>ville</a:t>
            </a:r>
            <a:r>
              <a:rPr dirty="0"/>
              <a:t> et </a:t>
            </a:r>
            <a:r>
              <a:rPr dirty="0" err="1"/>
              <a:t>foret</a:t>
            </a:r>
            <a:endParaRPr dirty="0"/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    </a:t>
            </a:r>
            <a:r>
              <a:rPr b="1" dirty="0"/>
              <a:t>Mobiliser les associations pour le lien social </a:t>
            </a:r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4. Avec la CA2BM continuer à promouvoir les circuits courts d’alimentation </a:t>
            </a:r>
            <a:r>
              <a:rPr lang="fr-FR" dirty="0"/>
              <a:t>et/ou bio </a:t>
            </a:r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5. Sécuriser et encadrer les pratiques des vacanciers et des foules (sécurité plage, poste avancé de secours)</a:t>
            </a:r>
          </a:p>
          <a:p>
            <a:pPr marL="0" indent="0" algn="just">
              <a:spcBef>
                <a:spcPts val="500"/>
              </a:spcBef>
              <a:defRPr sz="1900" b="0"/>
            </a:pPr>
            <a:r>
              <a:rPr lang="fr-FR" b="1" dirty="0"/>
              <a:t>6. Favoriser tout </a:t>
            </a:r>
            <a:r>
              <a:rPr b="1" dirty="0" err="1"/>
              <a:t>projet</a:t>
            </a:r>
            <a:r>
              <a:rPr lang="fr-FR" b="1" dirty="0"/>
              <a:t> de maison de santé,</a:t>
            </a:r>
            <a:r>
              <a:rPr b="1" dirty="0"/>
              <a:t> </a:t>
            </a:r>
            <a:r>
              <a:rPr lang="fr-FR" b="1" dirty="0"/>
              <a:t>de CPTS, </a:t>
            </a:r>
            <a:r>
              <a:rPr lang="fr-FR" dirty="0"/>
              <a:t>pour </a:t>
            </a:r>
            <a:r>
              <a:rPr kumimoji="0" lang="fr-FR" sz="1900" b="0" i="0" u="none" strike="noStrike" kern="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Century Gothic"/>
                <a:sym typeface="Century Gothic"/>
              </a:rPr>
              <a:t>faciliter l’accès aux soins en ville et dans l’agglomération</a:t>
            </a:r>
          </a:p>
          <a:p>
            <a:pPr marL="228600" indent="-228600" algn="just">
              <a:spcBef>
                <a:spcPts val="500"/>
              </a:spcBef>
              <a:buAutoNum type="arabicPeriod"/>
              <a:defRPr sz="1900" b="0"/>
            </a:pPr>
            <a:endParaRPr dirty="0"/>
          </a:p>
        </p:txBody>
      </p:sp>
      <p:sp>
        <p:nvSpPr>
          <p:cNvPr id="91" name="ZoneTexte 10"/>
          <p:cNvSpPr txBox="1">
            <a:spLocks noGrp="1"/>
          </p:cNvSpPr>
          <p:nvPr>
            <p:ph type="body" idx="24"/>
          </p:nvPr>
        </p:nvSpPr>
        <p:spPr>
          <a:xfrm>
            <a:off x="1742207" y="726491"/>
            <a:ext cx="10159504" cy="70788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/>
              <a:t>Une politique</a:t>
            </a:r>
            <a:r>
              <a:rPr lang="fr-FR" dirty="0"/>
              <a:t> </a:t>
            </a:r>
            <a:r>
              <a:rPr dirty="0"/>
              <a:t>pour </a:t>
            </a:r>
            <a:r>
              <a:rPr dirty="0" err="1"/>
              <a:t>Orienter</a:t>
            </a:r>
            <a:r>
              <a:rPr dirty="0"/>
              <a:t>, </a:t>
            </a:r>
            <a:r>
              <a:rPr dirty="0" err="1"/>
              <a:t>Organiser</a:t>
            </a:r>
            <a:r>
              <a:rPr dirty="0"/>
              <a:t>, </a:t>
            </a:r>
            <a:r>
              <a:rPr dirty="0" err="1"/>
              <a:t>Insuffler</a:t>
            </a:r>
            <a:r>
              <a:rPr dirty="0"/>
              <a:t>, </a:t>
            </a:r>
            <a:r>
              <a:rPr dirty="0" err="1"/>
              <a:t>Accompagner</a:t>
            </a:r>
            <a:r>
              <a:rPr dirty="0"/>
              <a:t>, </a:t>
            </a:r>
            <a:r>
              <a:rPr dirty="0" err="1"/>
              <a:t>Contribuer</a:t>
            </a:r>
            <a:endParaRPr lang="fr-FR" dirty="0"/>
          </a:p>
          <a:p>
            <a:r>
              <a:rPr lang="fr-FR" dirty="0"/>
              <a:t>Un budget nécessaire</a:t>
            </a:r>
            <a:r>
              <a:rPr dirty="0"/>
              <a:t> </a:t>
            </a:r>
          </a:p>
        </p:txBody>
      </p:sp>
      <p:sp>
        <p:nvSpPr>
          <p:cNvPr id="92" name="Mairie"/>
          <p:cNvSpPr/>
          <p:nvPr/>
        </p:nvSpPr>
        <p:spPr>
          <a:xfrm>
            <a:off x="2138316" y="3022600"/>
            <a:ext cx="1270001" cy="1270000"/>
          </a:xfrm>
          <a:prstGeom prst="ellipse">
            <a:avLst/>
          </a:prstGeom>
          <a:gradFill>
            <a:gsLst>
              <a:gs pos="0">
                <a:srgbClr val="AC50A0"/>
              </a:gs>
              <a:gs pos="100000">
                <a:srgbClr val="FFFFFF"/>
              </a:gs>
            </a:gsLst>
            <a:lin ang="9997401"/>
          </a:gradFill>
          <a:ln w="12700">
            <a:solidFill>
              <a:schemeClr val="accent1">
                <a:lumOff val="-5921"/>
              </a:schemeClr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Mairie</a:t>
            </a:r>
          </a:p>
        </p:txBody>
      </p:sp>
      <p:sp>
        <p:nvSpPr>
          <p:cNvPr id="93" name="Aides à la personne"/>
          <p:cNvSpPr/>
          <p:nvPr/>
        </p:nvSpPr>
        <p:spPr>
          <a:xfrm>
            <a:off x="336210" y="5172017"/>
            <a:ext cx="3243819" cy="368187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1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Aides à la personne</a:t>
            </a:r>
          </a:p>
        </p:txBody>
      </p:sp>
      <p:sp>
        <p:nvSpPr>
          <p:cNvPr id="94" name="Professionnels de santé"/>
          <p:cNvSpPr/>
          <p:nvPr/>
        </p:nvSpPr>
        <p:spPr>
          <a:xfrm>
            <a:off x="425892" y="2522602"/>
            <a:ext cx="2632631" cy="402591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1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Professionnels de santé</a:t>
            </a:r>
          </a:p>
        </p:txBody>
      </p:sp>
      <p:sp>
        <p:nvSpPr>
          <p:cNvPr id="95" name="C.C.A.S"/>
          <p:cNvSpPr/>
          <p:nvPr/>
        </p:nvSpPr>
        <p:spPr>
          <a:xfrm>
            <a:off x="1095555" y="3872240"/>
            <a:ext cx="1497565" cy="857251"/>
          </a:xfrm>
          <a:prstGeom prst="ellipse">
            <a:avLst/>
          </a:prstGeom>
          <a:gradFill>
            <a:gsLst>
              <a:gs pos="0">
                <a:srgbClr val="AC50A0"/>
              </a:gs>
              <a:gs pos="100000">
                <a:srgbClr val="FFFFFF"/>
              </a:gs>
            </a:gsLst>
            <a:lin ang="9997401"/>
          </a:gradFill>
          <a:ln w="12700">
            <a:solidFill>
              <a:schemeClr val="accent1">
                <a:lumOff val="-5921"/>
              </a:schemeClr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C.C.A.S</a:t>
            </a:r>
          </a:p>
        </p:txBody>
      </p:sp>
      <p:sp>
        <p:nvSpPr>
          <p:cNvPr id="96" name="Population"/>
          <p:cNvSpPr/>
          <p:nvPr/>
        </p:nvSpPr>
        <p:spPr>
          <a:xfrm>
            <a:off x="3270544" y="2890752"/>
            <a:ext cx="2731629" cy="753140"/>
          </a:xfrm>
          <a:prstGeom prst="leftRightArrow">
            <a:avLst>
              <a:gd name="adj1" fmla="val 52259"/>
              <a:gd name="adj2" fmla="val 74196"/>
            </a:avLst>
          </a:prstGeom>
          <a:solidFill>
            <a:srgbClr val="FFFFFF"/>
          </a:solidFill>
          <a:ln w="19050">
            <a:solidFill>
              <a:schemeClr val="accent1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Population</a:t>
            </a:r>
          </a:p>
        </p:txBody>
      </p:sp>
      <p:sp>
        <p:nvSpPr>
          <p:cNvPr id="97" name="Pouvoirs publics"/>
          <p:cNvSpPr/>
          <p:nvPr/>
        </p:nvSpPr>
        <p:spPr>
          <a:xfrm>
            <a:off x="3803633" y="1948578"/>
            <a:ext cx="2051001" cy="812801"/>
          </a:xfrm>
          <a:prstGeom prst="wedgeEllipseCallout">
            <a:avLst>
              <a:gd name="adj1" fmla="val -49505"/>
              <a:gd name="adj2" fmla="val 70000"/>
            </a:avLst>
          </a:prstGeom>
          <a:solidFill>
            <a:srgbClr val="FFFFFF"/>
          </a:solidFill>
          <a:ln w="19050">
            <a:solidFill>
              <a:schemeClr val="accent1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 dirty="0" err="1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Pouvoirs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 publics</a:t>
            </a:r>
          </a:p>
        </p:txBody>
      </p:sp>
      <p:sp>
        <p:nvSpPr>
          <p:cNvPr id="98" name="Associations et équipements municipaux"/>
          <p:cNvSpPr/>
          <p:nvPr/>
        </p:nvSpPr>
        <p:spPr>
          <a:xfrm>
            <a:off x="2726765" y="4143080"/>
            <a:ext cx="2950566" cy="917357"/>
          </a:xfrm>
          <a:prstGeom prst="ellipse">
            <a:avLst/>
          </a:prstGeom>
          <a:gradFill>
            <a:gsLst>
              <a:gs pos="0">
                <a:srgbClr val="AC50A0"/>
              </a:gs>
              <a:gs pos="100000">
                <a:srgbClr val="FFFFFF"/>
              </a:gs>
            </a:gsLst>
            <a:lin ang="9997401"/>
          </a:gradFill>
          <a:ln w="12700">
            <a:solidFill>
              <a:schemeClr val="accent1">
                <a:lumOff val="-5921"/>
              </a:schemeClr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1">
                    <a:lumOff val="-5921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156082">
                    <a:lumOff val="-5921"/>
                  </a:srgbClr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t>Associations et équipements municipaux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Thème Office">
      <a:majorFont>
        <a:latin typeface="Gill Sans MT"/>
        <a:ea typeface="Gill Sans MT"/>
        <a:cs typeface="Gill Sans MT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Gill Sans MT</vt:lpstr>
      <vt:lpstr>Helvetica</vt:lpstr>
      <vt:lpstr>Thème Office</vt:lpstr>
      <vt:lpstr>1_Thème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Hervé PIERRE</dc:creator>
  <cp:lastModifiedBy>Hervé PIERRE</cp:lastModifiedBy>
  <cp:revision>1</cp:revision>
  <dcterms:created xsi:type="dcterms:W3CDTF">2026-02-24T06:57:12Z</dcterms:created>
  <dcterms:modified xsi:type="dcterms:W3CDTF">2026-02-24T06:57:22Z</dcterms:modified>
</cp:coreProperties>
</file>